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00" r:id="rId2"/>
    <p:sldId id="1924" r:id="rId3"/>
    <p:sldId id="1925" r:id="rId4"/>
    <p:sldId id="1926" r:id="rId5"/>
    <p:sldId id="192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470. ZOGAM LA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Chin National Song </a:t>
            </a:r>
          </a:p>
          <a:p>
            <a:r>
              <a:rPr lang="en-US" sz="1500" dirty="0" err="1"/>
              <a:t>Thlk</a:t>
            </a:r>
            <a:r>
              <a:rPr lang="en-US" sz="1500" dirty="0"/>
              <a:t>. 11:12</a:t>
            </a:r>
          </a:p>
          <a:p>
            <a:r>
              <a:rPr lang="en-US" sz="1500" dirty="0"/>
              <a:t>Word </a:t>
            </a:r>
            <a:r>
              <a:rPr lang="en-US" sz="1500" dirty="0" err="1"/>
              <a:t>Arr</a:t>
            </a:r>
            <a:r>
              <a:rPr lang="en-US" sz="1500" dirty="0"/>
              <a:t>: Rev. Tuan Khan </a:t>
            </a:r>
            <a:r>
              <a:rPr lang="en-US" sz="1500" dirty="0" err="1"/>
              <a:t>Mung</a:t>
            </a:r>
            <a:r>
              <a:rPr lang="en-US" sz="1500" dirty="0"/>
              <a:t>, 1960-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8942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Tuan-a pupa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tonkhuang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35975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Sian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45333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Tuan pupa’ ma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Siamsil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59873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momno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72396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159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470. ZOGAM LA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2018-12-15T07:44:56Z</dcterms:modified>
</cp:coreProperties>
</file>